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79" r:id="rId3"/>
    <p:sldId id="273" r:id="rId4"/>
    <p:sldId id="280" r:id="rId5"/>
    <p:sldId id="258" r:id="rId6"/>
    <p:sldId id="281" r:id="rId7"/>
    <p:sldId id="262" r:id="rId8"/>
    <p:sldId id="282" r:id="rId9"/>
    <p:sldId id="264" r:id="rId10"/>
    <p:sldId id="266" r:id="rId11"/>
    <p:sldId id="267" r:id="rId12"/>
    <p:sldId id="283" r:id="rId13"/>
    <p:sldId id="269" r:id="rId14"/>
    <p:sldId id="271" r:id="rId15"/>
    <p:sldId id="272" r:id="rId16"/>
    <p:sldId id="274" r:id="rId17"/>
    <p:sldId id="277" r:id="rId18"/>
    <p:sldId id="278" r:id="rId19"/>
    <p:sldId id="275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9" autoAdjust="0"/>
    <p:restoredTop sz="70197" autoAdjust="0"/>
  </p:normalViewPr>
  <p:slideViewPr>
    <p:cSldViewPr snapToGrid="0" snapToObjects="1">
      <p:cViewPr varScale="1">
        <p:scale>
          <a:sx n="51" d="100"/>
          <a:sy n="51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10F19-646D-514C-A3CA-8B75C70DAD70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69A6E-E96E-F047-888F-08928DC2F9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7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</a:t>
            </a:r>
            <a:r>
              <a:rPr lang="en-US" baseline="0" dirty="0"/>
              <a:t> this slide you need to write the name of your business and then the title ‘Initial Business Plan for Investors.’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6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 where</a:t>
            </a:r>
            <a:r>
              <a:rPr lang="en-US" baseline="0" dirty="0"/>
              <a:t> you will source your products from.</a:t>
            </a:r>
          </a:p>
          <a:p>
            <a:endParaRPr lang="en-US" baseline="0" dirty="0"/>
          </a:p>
          <a:p>
            <a:r>
              <a:rPr lang="en-US" baseline="0" dirty="0"/>
              <a:t>Some places where you might source products: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 internet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Suppliers of products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Contacting the businesses directly who you source the products from.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Networking with others to find out where they source their products from.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70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where you might source the money and finance to set up your business.</a:t>
            </a:r>
          </a:p>
          <a:p>
            <a:endParaRPr lang="en-US" baseline="0" dirty="0"/>
          </a:p>
          <a:p>
            <a:r>
              <a:rPr lang="en-US" baseline="0" dirty="0"/>
              <a:t>Some ways you might source money and finance:</a:t>
            </a:r>
          </a:p>
          <a:p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</a:t>
            </a:r>
            <a:r>
              <a:rPr lang="en-US" baseline="0" dirty="0"/>
              <a:t> might get a business loan or grant from the government to help you set up the business.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might set support from your family and friends.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might try and source an investor who supports your business idea.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might save up and then invest your own money into the business.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might try and get sponsors to sponsor the business, and they can give money to help make the business successful.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02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how you will source equipment and staff for your business:</a:t>
            </a:r>
          </a:p>
          <a:p>
            <a:endParaRPr lang="en-US" baseline="0" dirty="0"/>
          </a:p>
          <a:p>
            <a:r>
              <a:rPr lang="en-US" baseline="0" dirty="0"/>
              <a:t>Some ways you might do this:</a:t>
            </a:r>
          </a:p>
          <a:p>
            <a:endParaRPr lang="en-US" baseline="0" dirty="0"/>
          </a:p>
          <a:p>
            <a:r>
              <a:rPr lang="en-US" baseline="0" dirty="0"/>
              <a:t>Equipment:</a:t>
            </a:r>
          </a:p>
          <a:p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Buy trade magazines to help you source the products you want to use.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Look on the internet to find the products you want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might go to similar businesses and ask where they going their equipment from.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Staff:</a:t>
            </a:r>
          </a:p>
          <a:p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Put advertisements on social media and the internet to find staff who would want to work for your business.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might advertise in the trade press and newspapers to get a range of ages for potential staff.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might advertise in Job centers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might hire people who you know already (family and friends) as you can trust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28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how you will meet the needs of your target customers.</a:t>
            </a:r>
          </a:p>
          <a:p>
            <a:r>
              <a:rPr lang="en-US" baseline="0" dirty="0"/>
              <a:t>These might include: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Through social media: setting up a Facebook Page and a Twitter account.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Setting up your own website.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Creating an advert that could be shown on YouTube and the internet.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Creating posters that could be put up in the local area.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Creating flyers that could be put up in the local area.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Speaking to local businesses and asking if they can help promote your business.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Create a billboard display or external advertising that can be seen by the public.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18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 who are your partners in the business. Which other companies are you working with?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87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what makes you different to your competition.</a:t>
            </a:r>
          </a:p>
          <a:p>
            <a:endParaRPr lang="en-US" baseline="0" dirty="0"/>
          </a:p>
          <a:p>
            <a:r>
              <a:rPr lang="en-US" baseline="0" dirty="0"/>
              <a:t>This might include: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A better range of product.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have identified a gap in the market where you have little competition.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can sell your products for cheaper.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Your products are more desirable.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You are doing something in a different want to how your competitors 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5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what skills and qualities you have that will help to make your business successful.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90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</a:t>
            </a:r>
            <a:r>
              <a:rPr lang="en-GB" baseline="0" dirty="0"/>
              <a:t> this slide you need to:</a:t>
            </a:r>
          </a:p>
          <a:p>
            <a:endParaRPr lang="en-GB" baseline="0" dirty="0"/>
          </a:p>
          <a:p>
            <a:pPr lvl="0"/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THREE long-term goals, that link to your business idea and explain how you will achieve these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07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this slide you need to:</a:t>
            </a:r>
          </a:p>
          <a:p>
            <a:endParaRPr lang="en-GB" dirty="0"/>
          </a:p>
          <a:p>
            <a:r>
              <a:rPr lang="en-GB" dirty="0"/>
              <a:t>Identify THREE short-term goals, that link to your business idea and explain how you will achieve these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60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this slide you need to:</a:t>
            </a:r>
          </a:p>
          <a:p>
            <a:endParaRPr lang="en-GB" dirty="0"/>
          </a:p>
          <a:p>
            <a:r>
              <a:rPr lang="en-GB" dirty="0"/>
              <a:t>You need to identify start-up costs for your business before it starts trading.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87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</a:t>
            </a:r>
            <a:r>
              <a:rPr lang="en-US" baseline="0" dirty="0"/>
              <a:t> need to give an overview of what your business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838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</a:t>
            </a:r>
            <a:r>
              <a:rPr lang="en-US" baseline="0" dirty="0"/>
              <a:t> to:</a:t>
            </a:r>
          </a:p>
          <a:p>
            <a:endParaRPr lang="en-US" baseline="0" dirty="0"/>
          </a:p>
          <a:p>
            <a:r>
              <a:rPr lang="en-US" baseline="0" dirty="0"/>
              <a:t>Explain WHY your business will be successful, giving your own opinion.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71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r>
              <a:rPr lang="en-US" dirty="0"/>
              <a:t>Explain what products or services your business sells.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3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why customers will want to buy your products and your services and why your business is in high demand:</a:t>
            </a:r>
          </a:p>
          <a:p>
            <a:endParaRPr lang="en-US" baseline="0" dirty="0"/>
          </a:p>
          <a:p>
            <a:r>
              <a:rPr lang="en-US" baseline="0" dirty="0"/>
              <a:t>A few reasons might be:</a:t>
            </a:r>
          </a:p>
          <a:p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There is nothing similar to your business in the local area.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products or services will be cheaper that your competition.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will sell stock that is not present in the local area.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are meeting the needs of your target customer.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You have identified a gap in the market.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5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r>
              <a:rPr lang="en-US" dirty="0"/>
              <a:t>Explain what features and benefits</a:t>
            </a:r>
            <a:r>
              <a:rPr lang="en-US" baseline="0" dirty="0"/>
              <a:t> of your products and services are.</a:t>
            </a:r>
          </a:p>
          <a:p>
            <a:endParaRPr lang="en-US" baseline="0" dirty="0"/>
          </a:p>
          <a:p>
            <a:r>
              <a:rPr lang="en-US" baseline="0" dirty="0"/>
              <a:t>Features might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products are designer products.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They have a range of settings.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They are made from natural ingredients.</a:t>
            </a:r>
          </a:p>
          <a:p>
            <a:endParaRPr lang="en-US" baseline="0" dirty="0"/>
          </a:p>
          <a:p>
            <a:r>
              <a:rPr lang="en-US" baseline="0" dirty="0"/>
              <a:t>Benefits might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They will make you fitter.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They will make you feel comfortable.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It will give customers the opportunity to relax.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It will give customers the opportunity to do/have something that they don’t have already.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It will give the customer new life experiences.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36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what market research you will carry out for your business before you open.</a:t>
            </a:r>
          </a:p>
          <a:p>
            <a:endParaRPr lang="en-US" baseline="0" dirty="0"/>
          </a:p>
          <a:p>
            <a:r>
              <a:rPr lang="en-US" baseline="0" dirty="0"/>
              <a:t>Market research might include:</a:t>
            </a:r>
          </a:p>
          <a:p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Questionnaires about possible products that you might sell.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Online survey about your products or the location you open your business.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Using social media pages to establish how many followers your business gets.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Focus groups in the local area to find out what your potential customer wants.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One to one questioning of similar businesses to find out how the become successful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Mentoring from other businesses/ competition to identify how they became successful.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Internet research for products.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4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who (other businesses) would be your competition when opening your business.</a:t>
            </a:r>
          </a:p>
          <a:p>
            <a:endParaRPr lang="en-US" baseline="0" dirty="0"/>
          </a:p>
          <a:p>
            <a:r>
              <a:rPr lang="en-US" baseline="0" dirty="0"/>
              <a:t>Some reasons why they might be competition might be:</a:t>
            </a:r>
          </a:p>
          <a:p>
            <a:pPr marL="171450" indent="-171450">
              <a:buFont typeface="Arial"/>
              <a:buChar char="•"/>
            </a:pPr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They sell similar products and services as you do, so you will have to share customers with them.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They might be more well known so customers might go to them, until you become more well known and popular.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They might sell products that are cheaper than your product, so might get more customers until you become established.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4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how your product or service will be marketed.</a:t>
            </a:r>
          </a:p>
          <a:p>
            <a:endParaRPr lang="en-US" baseline="0" dirty="0"/>
          </a:p>
          <a:p>
            <a:r>
              <a:rPr lang="en-US" baseline="0" dirty="0"/>
              <a:t>Some ways you might market your businesses, might be:</a:t>
            </a:r>
          </a:p>
          <a:p>
            <a:endParaRPr lang="en-US" baseline="0" dirty="0"/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Through social media: setting up a Facebook Page and a Twitter account.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Setting up your own website.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Creating an advert that could be shown on YouTube and the internet.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Creating posters that could be put up in the local area.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Creating flyers that could be put up in the local area.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Speaking to local businesses and asking if they can help promote your business.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/>
              <a:t>Create a billboard display or external advertising that can be seen by the public.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9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 you need to:</a:t>
            </a:r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what types of resources you need to set up your business.</a:t>
            </a:r>
          </a:p>
          <a:p>
            <a:endParaRPr lang="en-US" baseline="0" dirty="0"/>
          </a:p>
          <a:p>
            <a:r>
              <a:rPr lang="en-US" baseline="0" dirty="0"/>
              <a:t>You should answer the following question:</a:t>
            </a:r>
          </a:p>
          <a:p>
            <a:endParaRPr lang="en-US" b="0" baseline="0" dirty="0"/>
          </a:p>
          <a:p>
            <a:pPr marL="285750" indent="-285750">
              <a:buFont typeface="Arial"/>
              <a:buChar char="•"/>
            </a:pPr>
            <a:r>
              <a:rPr lang="en-GB" b="0" dirty="0">
                <a:solidFill>
                  <a:srgbClr val="7200BE"/>
                </a:solidFill>
                <a:latin typeface="Arial"/>
                <a:cs typeface="Arial"/>
              </a:rPr>
              <a:t>Do you have the time so set up a business?</a:t>
            </a:r>
          </a:p>
          <a:p>
            <a:pPr marL="285750" indent="-285750">
              <a:buFont typeface="Arial"/>
              <a:buChar char="•"/>
            </a:pPr>
            <a:r>
              <a:rPr lang="en-GB" b="0" dirty="0">
                <a:solidFill>
                  <a:srgbClr val="7200BE"/>
                </a:solidFill>
                <a:latin typeface="Arial"/>
                <a:cs typeface="Arial"/>
              </a:rPr>
              <a:t>Do you have the skills you need to be able to run the business?</a:t>
            </a:r>
          </a:p>
          <a:p>
            <a:pPr marL="285750" indent="-285750">
              <a:buFont typeface="Arial"/>
              <a:buChar char="•"/>
            </a:pPr>
            <a:r>
              <a:rPr lang="en-GB" b="0" dirty="0">
                <a:solidFill>
                  <a:srgbClr val="7200BE"/>
                </a:solidFill>
                <a:latin typeface="Arial"/>
                <a:cs typeface="Arial"/>
              </a:rPr>
              <a:t>Do you have the personal commitment to your idea?</a:t>
            </a:r>
          </a:p>
          <a:p>
            <a:pPr marL="285750" indent="-285750">
              <a:buFont typeface="Arial"/>
              <a:buChar char="•"/>
            </a:pPr>
            <a:r>
              <a:rPr lang="en-GB" b="0" dirty="0">
                <a:solidFill>
                  <a:srgbClr val="7200BE"/>
                </a:solidFill>
                <a:latin typeface="Arial"/>
                <a:cs typeface="Arial"/>
              </a:rPr>
              <a:t>Do you have or will you have access to: finance, premises, materials and equipment?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69A6E-E96E-F047-888F-08928DC2F9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9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02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03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57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7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2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7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8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E534C4-BF09-B246-91E0-E76713582E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3484A1-9828-7A42-8919-238776DA5ED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06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996009" y="4960137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err="1"/>
              <a:t>MECSol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>
            <a:normAutofit/>
          </a:bodyPr>
          <a:lstStyle/>
          <a:p>
            <a:r>
              <a:rPr lang="en-US" sz="2000" dirty="0"/>
              <a:t>Initial Business Plan for Investors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t="33333" r="66250" b="50781"/>
          <a:stretch/>
        </p:blipFill>
        <p:spPr bwMode="auto">
          <a:xfrm>
            <a:off x="6473652" y="243840"/>
            <a:ext cx="2597496" cy="115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ec.europa.eu/programmes/erasmus-plus/sites/erasmusplus2/files/styles/eplus_latest_updates/public/erasmus-plus-opaque.jpg?itok=8pFupko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72" b="22917"/>
          <a:stretch/>
        </p:blipFill>
        <p:spPr bwMode="auto">
          <a:xfrm>
            <a:off x="20002" y="121919"/>
            <a:ext cx="4756389" cy="134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89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will source our products from larger suppliers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Asking mentor companies and other local businesses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Getting supplies from local suppliers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Ordering it online from China</a:t>
            </a:r>
          </a:p>
        </p:txBody>
      </p:sp>
    </p:spTree>
    <p:extLst>
      <p:ext uri="{BB962C8B-B14F-4D97-AF65-F5344CB8AC3E}">
        <p14:creationId xmlns:p14="http://schemas.microsoft.com/office/powerpoint/2010/main" val="3810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Money and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Finding</a:t>
            </a:r>
            <a:r>
              <a:rPr lang="hr-HR" dirty="0"/>
              <a:t> investors </a:t>
            </a:r>
            <a:r>
              <a:rPr lang="en-US" dirty="0"/>
              <a:t>who supports our idea and we will try to get sponsors so they can help make our business successful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school will help us to get sponsors</a:t>
            </a:r>
          </a:p>
        </p:txBody>
      </p:sp>
    </p:spTree>
    <p:extLst>
      <p:ext uri="{BB962C8B-B14F-4D97-AF65-F5344CB8AC3E}">
        <p14:creationId xmlns:p14="http://schemas.microsoft.com/office/powerpoint/2010/main" val="28279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Equipment and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Looking on Internet for equipment that we will be using for our products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Asking our mentor companies for information about their source of equipment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Putting advertisements on social media to find people who will want to work in our company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Hiring our family and friends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customer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will set up a Facebook page, Twitter account and a Instagram account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will make our own website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MECsol</a:t>
            </a:r>
            <a:r>
              <a:rPr lang="en-US" dirty="0"/>
              <a:t> will speak to local </a:t>
            </a:r>
            <a:r>
              <a:rPr lang="en-US" dirty="0" err="1"/>
              <a:t>buisnesses</a:t>
            </a:r>
            <a:r>
              <a:rPr lang="en-US" dirty="0"/>
              <a:t> and we will ask if they can help promote our </a:t>
            </a:r>
            <a:r>
              <a:rPr lang="en-US" dirty="0" err="1"/>
              <a:t>buisness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5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partners are SOLVIS </a:t>
            </a:r>
            <a:r>
              <a:rPr lang="en-US" dirty="0" err="1"/>
              <a:t>d.o.o</a:t>
            </a:r>
            <a:r>
              <a:rPr lang="en-US" dirty="0"/>
              <a:t>. and Ducati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Solvis</a:t>
            </a:r>
            <a:r>
              <a:rPr lang="en-US" dirty="0"/>
              <a:t> is a firm in Croatia that makes solar panels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Ducati is a firm that makes innovative technology</a:t>
            </a:r>
          </a:p>
        </p:txBody>
      </p:sp>
    </p:spTree>
    <p:extLst>
      <p:ext uri="{BB962C8B-B14F-4D97-AF65-F5344CB8AC3E}">
        <p14:creationId xmlns:p14="http://schemas.microsoft.com/office/powerpoint/2010/main" val="111639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 out from the crowd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have identified a </a:t>
            </a:r>
            <a:r>
              <a:rPr lang="en-US" dirty="0" err="1"/>
              <a:t>ga</a:t>
            </a:r>
            <a:r>
              <a:rPr lang="hr-HR" dirty="0"/>
              <a:t>p</a:t>
            </a:r>
            <a:r>
              <a:rPr lang="en-US" dirty="0"/>
              <a:t> in the market where we have little competition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products are more desirable</a:t>
            </a:r>
          </a:p>
        </p:txBody>
      </p:sp>
    </p:spTree>
    <p:extLst>
      <p:ext uri="{BB962C8B-B14F-4D97-AF65-F5344CB8AC3E}">
        <p14:creationId xmlns:p14="http://schemas.microsoft.com/office/powerpoint/2010/main" val="308119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Skills and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err="1"/>
              <a:t>MECsol</a:t>
            </a:r>
            <a:r>
              <a:rPr lang="en-GB" dirty="0"/>
              <a:t> is going to be successful because we make quality products and we are unique in our local community and </a:t>
            </a:r>
            <a:r>
              <a:rPr lang="en-GB" dirty="0" err="1"/>
              <a:t>globaly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Our firm is eco-friendly and acceptable to all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New technologies that will be used in the future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5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business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We want to </a:t>
            </a:r>
            <a:r>
              <a:rPr lang="en-US" dirty="0"/>
              <a:t>raise awareness about environmental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Make a</a:t>
            </a:r>
            <a:r>
              <a:rPr lang="hr-HR" dirty="0"/>
              <a:t>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hr-HR" dirty="0"/>
              <a:t>m</a:t>
            </a:r>
            <a:r>
              <a:rPr lang="en-US" dirty="0"/>
              <a:t>pact in our country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Change the way people think about ecology</a:t>
            </a:r>
            <a:endParaRPr lang="hr-HR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Short term business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r-HR" dirty="0"/>
              <a:t>To bring awareness to</a:t>
            </a:r>
            <a:r>
              <a:rPr lang="en-US" dirty="0"/>
              <a:t> ordinary citizens in our environment to use renewable energy sources for the purpose of nature conservation and protection of environment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be financially secure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contract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customers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help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business</a:t>
            </a:r>
            <a:r>
              <a:rPr lang="hr-H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44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up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832"/>
            <a:ext cx="8229600" cy="51244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registration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company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commercial</a:t>
            </a:r>
            <a:r>
              <a:rPr lang="hr-HR" dirty="0"/>
              <a:t> </a:t>
            </a:r>
            <a:r>
              <a:rPr lang="hr-HR" dirty="0" err="1"/>
              <a:t>court</a:t>
            </a:r>
            <a:endParaRPr lang="hr-HR" dirty="0"/>
          </a:p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equipement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raw</a:t>
            </a:r>
            <a:r>
              <a:rPr lang="hr-HR" dirty="0"/>
              <a:t> </a:t>
            </a:r>
            <a:r>
              <a:rPr lang="hr-HR" dirty="0" err="1"/>
              <a:t>materials</a:t>
            </a:r>
            <a:r>
              <a:rPr lang="hr-HR" dirty="0"/>
              <a:t> </a:t>
            </a:r>
            <a:r>
              <a:rPr lang="hr-HR" dirty="0" err="1"/>
              <a:t>neccessary</a:t>
            </a:r>
            <a:r>
              <a:rPr lang="hr-HR" dirty="0"/>
              <a:t> for </a:t>
            </a:r>
            <a:r>
              <a:rPr lang="hr-HR" dirty="0" err="1"/>
              <a:t>starting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production</a:t>
            </a:r>
            <a:r>
              <a:rPr lang="hr-HR" dirty="0"/>
              <a:t> </a:t>
            </a:r>
            <a:r>
              <a:rPr lang="hr-HR" dirty="0" err="1"/>
              <a:t>cycle</a:t>
            </a:r>
            <a:endParaRPr lang="hr-HR" dirty="0"/>
          </a:p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buying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renting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location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production</a:t>
            </a:r>
            <a:r>
              <a:rPr lang="hr-HR" dirty="0"/>
              <a:t> </a:t>
            </a:r>
            <a:r>
              <a:rPr lang="hr-HR" dirty="0" err="1"/>
              <a:t>facility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situated</a:t>
            </a:r>
            <a:endParaRPr lang="hr-HR" dirty="0"/>
          </a:p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monthly</a:t>
            </a:r>
            <a:r>
              <a:rPr lang="hr-HR" dirty="0"/>
              <a:t> </a:t>
            </a:r>
            <a:r>
              <a:rPr lang="hr-HR" dirty="0" err="1"/>
              <a:t>payment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bank</a:t>
            </a:r>
            <a:r>
              <a:rPr lang="hr-HR" dirty="0"/>
              <a:t> (to </a:t>
            </a:r>
            <a:r>
              <a:rPr lang="hr-HR" dirty="0" err="1"/>
              <a:t>return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loan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no </a:t>
            </a:r>
            <a:r>
              <a:rPr lang="hr-HR" dirty="0" err="1"/>
              <a:t>delay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paying</a:t>
            </a:r>
            <a:r>
              <a:rPr lang="hr-HR" dirty="0"/>
              <a:t> </a:t>
            </a:r>
            <a:r>
              <a:rPr lang="hr-HR" dirty="0" err="1"/>
              <a:t>back</a:t>
            </a:r>
            <a:r>
              <a:rPr lang="hr-HR" dirty="0"/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 err="1"/>
              <a:t>salary</a:t>
            </a:r>
            <a:r>
              <a:rPr lang="hr-HR" dirty="0"/>
              <a:t> for </a:t>
            </a:r>
            <a:r>
              <a:rPr lang="hr-HR" dirty="0" err="1"/>
              <a:t>employees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91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Mecsol</a:t>
            </a:r>
            <a:r>
              <a:rPr lang="en-US" dirty="0"/>
              <a:t> was founded with the vision to create products based on renewable energy sources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want our products to be accessible to people in our local community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team is made of amazing young people determined to save our natural resources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want to make a difference by using our profit to solve environmental problems as well as education of younger generations</a:t>
            </a:r>
          </a:p>
        </p:txBody>
      </p:sp>
    </p:spTree>
    <p:extLst>
      <p:ext uri="{BB962C8B-B14F-4D97-AF65-F5344CB8AC3E}">
        <p14:creationId xmlns:p14="http://schemas.microsoft.com/office/powerpoint/2010/main" val="252177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Ecological awareness is growing by each day so our business will be more successful as the time passes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more and more young people are interested in eco-friendly modern gadgets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solar tree combines solar power and modern technology so it will gain popularity very fast</a:t>
            </a:r>
          </a:p>
        </p:txBody>
      </p:sp>
    </p:spTree>
    <p:extLst>
      <p:ext uri="{BB962C8B-B14F-4D97-AF65-F5344CB8AC3E}">
        <p14:creationId xmlns:p14="http://schemas.microsoft.com/office/powerpoint/2010/main" val="329748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Products and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product at the moment is the solar tree on which you can use Wi-</a:t>
            </a:r>
            <a:r>
              <a:rPr lang="hr-HR" dirty="0"/>
              <a:t>F</a:t>
            </a:r>
            <a:r>
              <a:rPr lang="en-US" dirty="0" err="1"/>
              <a:t>i</a:t>
            </a:r>
            <a:r>
              <a:rPr lang="en-US" dirty="0"/>
              <a:t> and charge your devices.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4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Customer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Free of charge use of our solar tree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 similar business in our local area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 competition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 stock – it is made by order for a customer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It can be used on bus stations, fast food restaurants, in front of schools…</a:t>
            </a:r>
          </a:p>
        </p:txBody>
      </p:sp>
    </p:spTree>
    <p:extLst>
      <p:ext uri="{BB962C8B-B14F-4D97-AF65-F5344CB8AC3E}">
        <p14:creationId xmlns:p14="http://schemas.microsoft.com/office/powerpoint/2010/main" val="153450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Features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Ecological production of energy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It can be designed by customers</a:t>
            </a:r>
            <a:r>
              <a:rPr lang="hr-HR" dirty="0"/>
              <a:t>’</a:t>
            </a:r>
            <a:r>
              <a:rPr lang="en-US" dirty="0"/>
              <a:t> wishes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It can have additional features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product is made from recycled materials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You can sit under the tree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Charge devices for free</a:t>
            </a:r>
          </a:p>
        </p:txBody>
      </p:sp>
    </p:spTree>
    <p:extLst>
      <p:ext uri="{BB962C8B-B14F-4D97-AF65-F5344CB8AC3E}">
        <p14:creationId xmlns:p14="http://schemas.microsoft.com/office/powerpoint/2010/main" val="229905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Finding similar local businesses and looking for a mentor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Finding the price and quality of similar products in our area or wider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Using social media to make people know about our business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Research about how our mentor companies became successful</a:t>
            </a:r>
          </a:p>
        </p:txBody>
      </p:sp>
    </p:spTree>
    <p:extLst>
      <p:ext uri="{BB962C8B-B14F-4D97-AF65-F5344CB8AC3E}">
        <p14:creationId xmlns:p14="http://schemas.microsoft.com/office/powerpoint/2010/main" val="226329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main competition is SOLVIS </a:t>
            </a:r>
            <a:r>
              <a:rPr lang="en-US" dirty="0" err="1"/>
              <a:t>d.o.o</a:t>
            </a:r>
            <a:r>
              <a:rPr lang="en-US" dirty="0"/>
              <a:t>. and Ducati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They sell similar products (solar panels, batteries)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They are well known</a:t>
            </a:r>
          </a:p>
        </p:txBody>
      </p:sp>
    </p:spTree>
    <p:extLst>
      <p:ext uri="{BB962C8B-B14F-4D97-AF65-F5344CB8AC3E}">
        <p14:creationId xmlns:p14="http://schemas.microsoft.com/office/powerpoint/2010/main" val="409742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Promoting our company and business through a Facebook page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Creating a website for </a:t>
            </a:r>
            <a:r>
              <a:rPr lang="en-US" dirty="0" err="1"/>
              <a:t>Mecsol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Creating a video for </a:t>
            </a:r>
            <a:r>
              <a:rPr lang="en-US" dirty="0" err="1"/>
              <a:t>Youtube</a:t>
            </a:r>
            <a:r>
              <a:rPr lang="en-US" dirty="0"/>
              <a:t> that can show people what is our business about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Help from local authorities to promote our business</a:t>
            </a:r>
          </a:p>
        </p:txBody>
      </p:sp>
    </p:spTree>
    <p:extLst>
      <p:ext uri="{BB962C8B-B14F-4D97-AF65-F5344CB8AC3E}">
        <p14:creationId xmlns:p14="http://schemas.microsoft.com/office/powerpoint/2010/main" val="10508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have a lot of time to set up our business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have the skills and the will learn and get better at what we 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Our team is committed to the idea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 would need to make investments in equipment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1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339</TotalTime>
  <Words>2027</Words>
  <Application>Microsoft Office PowerPoint</Application>
  <PresentationFormat>On-screen Show (4:3)</PresentationFormat>
  <Paragraphs>259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MECSol</vt:lpstr>
      <vt:lpstr>The Business</vt:lpstr>
      <vt:lpstr>Products and Services</vt:lpstr>
      <vt:lpstr>Customer demand</vt:lpstr>
      <vt:lpstr>Features and Benefits</vt:lpstr>
      <vt:lpstr>Market Research</vt:lpstr>
      <vt:lpstr>The Competition</vt:lpstr>
      <vt:lpstr>Marketing</vt:lpstr>
      <vt:lpstr>Resources</vt:lpstr>
      <vt:lpstr>Sourcing</vt:lpstr>
      <vt:lpstr>Money and finance</vt:lpstr>
      <vt:lpstr>Equipment and staffing</vt:lpstr>
      <vt:lpstr>Meeting customer needs</vt:lpstr>
      <vt:lpstr>Partners</vt:lpstr>
      <vt:lpstr>Stand out from the crowd</vt:lpstr>
      <vt:lpstr>Skills and qualities</vt:lpstr>
      <vt:lpstr>Long term business goals</vt:lpstr>
      <vt:lpstr>Short term business goals</vt:lpstr>
      <vt:lpstr>Start up costs</vt:lpstr>
      <vt:lpstr>Success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Business</dc:title>
  <dc:creator>Sophie Crawford</dc:creator>
  <cp:lastModifiedBy>Antonio Nagj</cp:lastModifiedBy>
  <cp:revision>35</cp:revision>
  <dcterms:created xsi:type="dcterms:W3CDTF">2017-03-06T13:30:31Z</dcterms:created>
  <dcterms:modified xsi:type="dcterms:W3CDTF">2018-03-26T17:46:01Z</dcterms:modified>
</cp:coreProperties>
</file>