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Merriweath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 write the name of your business and then the title ‘Initial Business Plan for Investors.’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where you will source your products from.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places where you might source products: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internet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Suppliers of products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Contacting the businesses directly who you source the products from.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 with others to find out where they source their products from.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where you might source the money and finance to set up your business.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ways you might source money and finance: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get a business loan or grant from the government to help you set up the business.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set support from your family and friends.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try and source an investor who supports your business idea.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save up and then invest your own money into the business.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try and get sponsors to sponsor the business, and they can give money to help make the business successful.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you will source equipment and staff for your business: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ways you might do this: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trade magazines to help you source the products you want to use.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on the internet to find the products you want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go to similar businesses and ask where they going their equipment from.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advertisements on social media and the internet to find staff who would want to work for your business.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advertise in the trade press and newspapers to get a range of ages for potential staff.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advertise in Job centers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hire people who you know already (family and friends) as you can trust them.</a:t>
            </a:r>
            <a:endParaRPr/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you will meet the needs of your target customers.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might include: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social media: setting up a Facebook Page and a Twitter account.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up your own website.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an advert that could be shown on YouTube and the internet.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posters that could be put up in the local area.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flyers that could be put up in the local area.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to local businesses and asking if they can help promote your business.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billboard display or external advertising that can be seen by the public.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who are your partners in the business. Which other companies are you working with?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what makes you different to your competition.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might include: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better range of product.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identified a gap in the market where you have little competition.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sell your products for cheaper.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products are more desirable.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doing something in a different want to how your competitors are.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what skills and qualities you have that will help to make your business successful.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THREE long-term goals, that link to your business idea and explain how you will achieve these goals.</a:t>
            </a:r>
            <a:endParaRPr/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THREE short-term goals, that link to your business idea and explain how you will achieve these goals.</a:t>
            </a:r>
            <a:endParaRPr/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identify start-up costs for your business before it starts trading.</a:t>
            </a:r>
            <a:endParaRPr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give an overview of what your business is.</a:t>
            </a:r>
            <a:endParaRPr/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your business will be successful, giving your own opinion.</a:t>
            </a:r>
            <a:endParaRPr/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what products or services your business sells.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customers will want to buy your products and your services and why your business is in high demand: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reasons might be: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nothing similar to your business in the local area.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products or services will be cheaper that your competition.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sell stock that is not present in the local area.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meeting the needs of your target customer.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identified a gap in the market.</a:t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what features and benefits of your products and services are.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might include: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products are designer products.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a range of settings.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made from natural ingredients.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might include: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make you fitter.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make you feel comfortable.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give customers the opportunity to relax.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give customers the opportunity to do/have something that they don’t have already.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give the customer new life experiences.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what market research you will carry out for your business before you open.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research might include: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Questionnaires about possible products that you might sell.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survey about your products or the location you open your business.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social media pages to establish how many followers your business gets.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groups in the local area to find out what your potential customer wants.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to one questioning of similar businesses to find out how the become successful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Mentoring from other businesses/ competition to identify how they became successful.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research for products.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who (other businesses) would be your competition when opening your business.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reasons why they might be competition might be: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sell similar products and services as you do, so you will have to share customers with them.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might be more well known so customers might go to them, until you become more well known and popular.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might sell products that are cheaper than your product, so might get more customers until you become established.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your product or service will be marketed.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ways you might market your businesses, might be: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social media: setting up a Facebook Page and a Twitter account.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up your own website.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an advert that could be shown on YouTube and the internet.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posters that could be put up in the local area.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flyers that could be put up in the local area.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to local businesses and asking if they can help promote your business.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billboard display or external advertising that can be seen by the public.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this slide you need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what types of resources you need to set up your business.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answer the following question: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00BE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rgbClr val="7200BE"/>
                </a:solidFill>
                <a:latin typeface="Arial"/>
                <a:ea typeface="Arial"/>
                <a:cs typeface="Arial"/>
                <a:sym typeface="Arial"/>
              </a:rPr>
              <a:t>Do you have the time so set up a business?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00BE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rgbClr val="7200BE"/>
                </a:solidFill>
                <a:latin typeface="Arial"/>
                <a:ea typeface="Arial"/>
                <a:cs typeface="Arial"/>
                <a:sym typeface="Arial"/>
              </a:rPr>
              <a:t>Do you have the skills you need to be able to run the business?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00BE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rgbClr val="7200BE"/>
                </a:solidFill>
                <a:latin typeface="Arial"/>
                <a:ea typeface="Arial"/>
                <a:cs typeface="Arial"/>
                <a:sym typeface="Arial"/>
              </a:rPr>
              <a:t>Do you have the personal commitment to your idea?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00BE"/>
              </a:buClr>
              <a:buSzPts val="1200"/>
              <a:buFont typeface="Arial"/>
              <a:buChar char="•"/>
            </a:pPr>
            <a:r>
              <a:rPr b="0" i="0" lang="hr-HR" sz="1200" u="none" cap="none" strike="noStrike">
                <a:solidFill>
                  <a:srgbClr val="7200BE"/>
                </a:solidFill>
                <a:latin typeface="Arial"/>
                <a:ea typeface="Arial"/>
                <a:cs typeface="Arial"/>
                <a:sym typeface="Arial"/>
              </a:rPr>
              <a:t>Do you have or will you have access to: finance, premises, materials and equipment?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25" y="0"/>
            <a:ext cx="9144250" cy="5863987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Shape 15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4132"/>
            <a:ext cx="9144250" cy="5863987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0" y="0"/>
            <a:ext cx="9144250" cy="5863987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58833"/>
            <a:ext cx="4313625" cy="5865687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Shape 26"/>
          <p:cNvSpPr/>
          <p:nvPr/>
        </p:nvSpPr>
        <p:spPr>
          <a:xfrm>
            <a:off x="-125" y="0"/>
            <a:ext cx="4316900" cy="5860653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685804" y="15252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Solmakt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276900" y="3057497"/>
            <a:ext cx="42426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0" i="0" lang="hr-HR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Initial Business Plan for Investors</a:t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50781" l="7031" r="66250" t="33333"/>
          <a:stretch/>
        </p:blipFill>
        <p:spPr>
          <a:xfrm>
            <a:off x="6473652" y="243840"/>
            <a:ext cx="2597496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c.europa.eu/programmes/erasmus-plus/sites/erasmusplus2/files/styles/eplus_latest_updates/public/erasmus-plus-opaque.jpg?itok=8pFupkow" id="78" name="Shape 78"/>
          <p:cNvPicPr preferRelativeResize="0"/>
          <p:nvPr/>
        </p:nvPicPr>
        <p:blipFill rotWithShape="1">
          <a:blip r:embed="rId4">
            <a:alphaModFix/>
          </a:blip>
          <a:srcRect b="22917" l="0" r="0" t="29971"/>
          <a:stretch/>
        </p:blipFill>
        <p:spPr>
          <a:xfrm>
            <a:off x="20002" y="121919"/>
            <a:ext cx="4756389" cy="134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Sourcing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Contacting our local businesses for sources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trying to get sources from our own country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equipment and supplies would have good quality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get supplies from foreign investors and eco-friendly firms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and finance</a:t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school will help us with starting capital and we will try to find an investor who will support our idea and help us financially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Solmakt will make crowdfunding website and the raised money will help us to get in the bussines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975" y="4733998"/>
            <a:ext cx="3387250" cy="17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 and staffing</a:t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 on social websites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Hiring young and enthusiastic people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Advising with our local mentor firms about sources for our required materials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Publishing a quick and easy job application on the internet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customer needs</a:t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 billboard display which will promote us in our local area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Reaching to our customers through social media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 to our customers needs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partners are SOLVIS d.o.o. and Ducati komponenti d.o.o.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Solvis is a bussines firm that makes solar panels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Ducati is a firm that makes various eco-friendly products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out from the crowd</a:t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product demand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marketing campaign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green energy which is quite rare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300" y="3916200"/>
            <a:ext cx="2691225" cy="26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and qualities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Solmakt  will be successful because we are positive about our idea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making high quality products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Solmakt is addapting to future technologies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925" y="4246150"/>
            <a:ext cx="2357899" cy="16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business goals</a:t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raise awarness about green energy that will save our planet from pollution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Solmakt wants to become a popular Eco firm that will have a big impact in the world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security and satisfaction of our employees who will believe in the company and the products they produce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term business goals</a:t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main goal is to be financially stable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as many batteries as possible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 people about free energy and protection of our own planet</a:t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400" y="4160950"/>
            <a:ext cx="4305974" cy="24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up costs</a:t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equipment and raw materials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location where the company will have production site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quality control and certificates necessary for selling the product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advertising purposes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salaries</a:t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100" y="4259575"/>
            <a:ext cx="2231249" cy="223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Business</a:t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 Solmakt is producing batteries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product is eco-friendly, highly endurable,   practical, modern and most importantly, it is using Sun’s energy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type of batteries are wanted on the market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endParaRPr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254642"/>
            <a:ext cx="8229600" cy="532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Eventually people will try to use more renewable energy sources –we believe our product is just the right thing to start with because it is user friendly and affordable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plan to offer our product to companies that produce and sell small devices and gadgets to offer it like a ˝green pack˝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r-HR"/>
              <a:t>W</a:t>
            </a: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plan to adapt our production to customer´s needs and innovations on the market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 and Services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developing portable battery chargers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 use solar radiation as source of energy and the materials used in the production are biodegradable or recycled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600" y="3858000"/>
            <a:ext cx="3261975" cy="28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demand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Nowadays, everyone is using electronic devices that rely on energy, so our product is perfect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type of firms are rare in our area,so we are a real refreshment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product price is acceptable and cheap for its performances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and Benefits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batteries are made from biodegradable plastic that is durable and can outstand any sort of weather condition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this product you are being eco-friendly and you are spreading awaraness about green energy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850" y="4722275"/>
            <a:ext cx="24003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Research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our product on social media and spreading the idea in our local area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Collaborating with our local eco-friendly firms about the price and asking them how they got successful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survey of the batteries to get your opinion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Competition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main competitors are SOLVIS d.o.o. and Ducati components d.o.o.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selling simillar eco-friendly products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also much more popular and have a bigger influence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513" y="47568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our firm on Facebook, Instagram and other popular medias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short and catchy youtube video thath will inform you about us and our idea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bigger local businesses if they can help us out promoting ourselves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3075" y="3526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6900" y="4797825"/>
            <a:ext cx="1639176" cy="162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hr-H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lot of time for developing our business plan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adaptable and opened for any suggestions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Solmakt team is hardworking and always positive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hr-H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to find a way to finance our business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